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10/20/2017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10/20/2017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10/20/2017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10/20/2017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10/20/2017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1DB4-3EF1-4028-BEDB-9014A2FA9EB3}"/>
              </a:ext>
            </a:extLst>
          </p:cNvPr>
          <p:cNvSpPr>
            <a:spLocks noGrp="1"/>
          </p:cNvSpPr>
          <p:nvPr>
            <p:ph type="ctrTitle"/>
          </p:nvPr>
        </p:nvSpPr>
        <p:spPr/>
        <p:txBody>
          <a:bodyPr/>
          <a:lstStyle/>
          <a:p>
            <a:r>
              <a:rPr lang="en-US" dirty="0"/>
              <a:t>AMP ENERGY 2018</a:t>
            </a:r>
          </a:p>
        </p:txBody>
      </p:sp>
      <p:sp>
        <p:nvSpPr>
          <p:cNvPr id="3" name="Subtitle 2">
            <a:extLst>
              <a:ext uri="{FF2B5EF4-FFF2-40B4-BE49-F238E27FC236}">
                <a16:creationId xmlns:a16="http://schemas.microsoft.com/office/drawing/2014/main" id="{36A69C6A-E910-4B5F-9D85-3FF1966860B3}"/>
              </a:ext>
            </a:extLst>
          </p:cNvPr>
          <p:cNvSpPr>
            <a:spLocks noGrp="1"/>
          </p:cNvSpPr>
          <p:nvPr>
            <p:ph type="subTitle" idx="1"/>
          </p:nvPr>
        </p:nvSpPr>
        <p:spPr/>
        <p:txBody>
          <a:bodyPr/>
          <a:lstStyle/>
          <a:p>
            <a:r>
              <a:rPr lang="en-US" dirty="0"/>
              <a:t>“Competition”</a:t>
            </a:r>
          </a:p>
          <a:p>
            <a:r>
              <a:rPr lang="en-US" dirty="0"/>
              <a:t>TV :30</a:t>
            </a:r>
          </a:p>
        </p:txBody>
      </p:sp>
    </p:spTree>
    <p:extLst>
      <p:ext uri="{BB962C8B-B14F-4D97-AF65-F5344CB8AC3E}">
        <p14:creationId xmlns:p14="http://schemas.microsoft.com/office/powerpoint/2010/main" val="415308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FB8A-A06F-4EB2-9EAB-7E938B77513C}"/>
              </a:ext>
            </a:extLst>
          </p:cNvPr>
          <p:cNvSpPr>
            <a:spLocks noGrp="1"/>
          </p:cNvSpPr>
          <p:nvPr>
            <p:ph type="title"/>
          </p:nvPr>
        </p:nvSpPr>
        <p:spPr/>
        <p:txBody>
          <a:bodyPr/>
          <a:lstStyle/>
          <a:p>
            <a:r>
              <a:rPr lang="en-US" dirty="0"/>
              <a:t>SCENE 9</a:t>
            </a:r>
          </a:p>
        </p:txBody>
      </p:sp>
      <p:sp>
        <p:nvSpPr>
          <p:cNvPr id="3" name="Text Placeholder 2">
            <a:extLst>
              <a:ext uri="{FF2B5EF4-FFF2-40B4-BE49-F238E27FC236}">
                <a16:creationId xmlns:a16="http://schemas.microsoft.com/office/drawing/2014/main" id="{ABE130DE-E93C-4A6B-9630-46ADABDDDB58}"/>
              </a:ext>
            </a:extLst>
          </p:cNvPr>
          <p:cNvSpPr>
            <a:spLocks noGrp="1"/>
          </p:cNvSpPr>
          <p:nvPr>
            <p:ph type="body" idx="1"/>
          </p:nvPr>
        </p:nvSpPr>
        <p:spPr/>
        <p:txBody>
          <a:bodyPr/>
          <a:lstStyle/>
          <a:p>
            <a:r>
              <a:rPr lang="en-US" dirty="0"/>
              <a:t>VIDEO</a:t>
            </a:r>
          </a:p>
        </p:txBody>
      </p:sp>
      <p:pic>
        <p:nvPicPr>
          <p:cNvPr id="8" name="Content Placeholder 7">
            <a:extLst>
              <a:ext uri="{FF2B5EF4-FFF2-40B4-BE49-F238E27FC236}">
                <a16:creationId xmlns:a16="http://schemas.microsoft.com/office/drawing/2014/main" id="{4FB77ECA-80A8-429F-ADDF-108A5431A30F}"/>
              </a:ext>
            </a:extLst>
          </p:cNvPr>
          <p:cNvPicPr>
            <a:picLocks noGrp="1" noChangeAspect="1"/>
          </p:cNvPicPr>
          <p:nvPr>
            <p:ph sz="half" idx="2"/>
          </p:nvPr>
        </p:nvPicPr>
        <p:blipFill>
          <a:blip r:embed="rId2"/>
          <a:stretch>
            <a:fillRect/>
          </a:stretch>
        </p:blipFill>
        <p:spPr>
          <a:xfrm>
            <a:off x="1371600" y="3333912"/>
            <a:ext cx="4443413" cy="2504750"/>
          </a:xfrm>
        </p:spPr>
      </p:pic>
      <p:sp>
        <p:nvSpPr>
          <p:cNvPr id="5" name="Text Placeholder 4">
            <a:extLst>
              <a:ext uri="{FF2B5EF4-FFF2-40B4-BE49-F238E27FC236}">
                <a16:creationId xmlns:a16="http://schemas.microsoft.com/office/drawing/2014/main" id="{CFD65962-E9DB-446F-8436-14EFE56939EA}"/>
              </a:ext>
            </a:extLst>
          </p:cNvPr>
          <p:cNvSpPr>
            <a:spLocks noGrp="1"/>
          </p:cNvSpPr>
          <p:nvPr>
            <p:ph type="body" sz="quarter" idx="3"/>
          </p:nvPr>
        </p:nvSpPr>
        <p:spPr/>
        <p:txBody>
          <a:bodyPr/>
          <a:lstStyle/>
          <a:p>
            <a:r>
              <a:rPr lang="en-US" dirty="0"/>
              <a:t>AUDIO</a:t>
            </a:r>
          </a:p>
        </p:txBody>
      </p:sp>
      <p:sp>
        <p:nvSpPr>
          <p:cNvPr id="6" name="Content Placeholder 5">
            <a:extLst>
              <a:ext uri="{FF2B5EF4-FFF2-40B4-BE49-F238E27FC236}">
                <a16:creationId xmlns:a16="http://schemas.microsoft.com/office/drawing/2014/main" id="{6DE561E6-2717-4482-A0AC-A4B43D0B7846}"/>
              </a:ext>
            </a:extLst>
          </p:cNvPr>
          <p:cNvSpPr>
            <a:spLocks noGrp="1"/>
          </p:cNvSpPr>
          <p:nvPr>
            <p:ph sz="quarter" idx="4"/>
          </p:nvPr>
        </p:nvSpPr>
        <p:spPr/>
        <p:txBody>
          <a:bodyPr>
            <a:normAutofit fontScale="77500" lnSpcReduction="20000"/>
          </a:bodyPr>
          <a:lstStyle/>
          <a:p>
            <a:r>
              <a:rPr lang="en-US" dirty="0"/>
              <a:t>CUT TO CU OF 2K SCREEN SHOWING KEITH AND KENNY REDEEMING THEIR VC CREDITS FROM THEIR AMP CANS</a:t>
            </a:r>
          </a:p>
          <a:p>
            <a:r>
              <a:rPr lang="en-US" dirty="0"/>
              <a:t>SFX OF GAME</a:t>
            </a:r>
          </a:p>
          <a:p>
            <a:r>
              <a:rPr lang="en-US" dirty="0"/>
              <a:t>SOUNDS OF KENNY AND KEITH HAVING FUN PLAYING 2K</a:t>
            </a:r>
          </a:p>
          <a:p>
            <a:r>
              <a:rPr lang="en-US" dirty="0"/>
              <a:t>MALE VO: With delicious flavors and the energy you need, AMP is the energy drink choice that takes you to the next level. And with VC credits on every AMP can, getting to the next level is more exciting than ever.</a:t>
            </a:r>
          </a:p>
        </p:txBody>
      </p:sp>
    </p:spTree>
    <p:extLst>
      <p:ext uri="{BB962C8B-B14F-4D97-AF65-F5344CB8AC3E}">
        <p14:creationId xmlns:p14="http://schemas.microsoft.com/office/powerpoint/2010/main" val="249574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21C7-49AB-4329-9F9F-9460A659DE99}"/>
              </a:ext>
            </a:extLst>
          </p:cNvPr>
          <p:cNvSpPr>
            <a:spLocks noGrp="1"/>
          </p:cNvSpPr>
          <p:nvPr>
            <p:ph type="title"/>
          </p:nvPr>
        </p:nvSpPr>
        <p:spPr/>
        <p:txBody>
          <a:bodyPr/>
          <a:lstStyle/>
          <a:p>
            <a:r>
              <a:rPr lang="en-US" dirty="0"/>
              <a:t>SCENE 10</a:t>
            </a:r>
          </a:p>
        </p:txBody>
      </p:sp>
      <p:sp>
        <p:nvSpPr>
          <p:cNvPr id="3" name="Text Placeholder 2">
            <a:extLst>
              <a:ext uri="{FF2B5EF4-FFF2-40B4-BE49-F238E27FC236}">
                <a16:creationId xmlns:a16="http://schemas.microsoft.com/office/drawing/2014/main" id="{D473D5C5-26C5-406F-B61B-8403A3242F4C}"/>
              </a:ext>
            </a:extLst>
          </p:cNvPr>
          <p:cNvSpPr>
            <a:spLocks noGrp="1"/>
          </p:cNvSpPr>
          <p:nvPr>
            <p:ph type="body" idx="1"/>
          </p:nvPr>
        </p:nvSpPr>
        <p:spPr/>
        <p:txBody>
          <a:bodyPr/>
          <a:lstStyle/>
          <a:p>
            <a:r>
              <a:rPr lang="en-US" dirty="0"/>
              <a:t>VIDEO</a:t>
            </a:r>
          </a:p>
        </p:txBody>
      </p:sp>
      <p:pic>
        <p:nvPicPr>
          <p:cNvPr id="8" name="Content Placeholder 7">
            <a:extLst>
              <a:ext uri="{FF2B5EF4-FFF2-40B4-BE49-F238E27FC236}">
                <a16:creationId xmlns:a16="http://schemas.microsoft.com/office/drawing/2014/main" id="{EE99E538-A707-4C0F-94D0-9F46C97E6536}"/>
              </a:ext>
            </a:extLst>
          </p:cNvPr>
          <p:cNvPicPr>
            <a:picLocks noGrp="1" noChangeAspect="1"/>
          </p:cNvPicPr>
          <p:nvPr>
            <p:ph sz="half" idx="2"/>
          </p:nvPr>
        </p:nvPicPr>
        <p:blipFill>
          <a:blip r:embed="rId2"/>
          <a:stretch>
            <a:fillRect/>
          </a:stretch>
        </p:blipFill>
        <p:spPr>
          <a:xfrm>
            <a:off x="1371600" y="3337287"/>
            <a:ext cx="4443413" cy="2498000"/>
          </a:xfrm>
        </p:spPr>
      </p:pic>
      <p:sp>
        <p:nvSpPr>
          <p:cNvPr id="5" name="Text Placeholder 4">
            <a:extLst>
              <a:ext uri="{FF2B5EF4-FFF2-40B4-BE49-F238E27FC236}">
                <a16:creationId xmlns:a16="http://schemas.microsoft.com/office/drawing/2014/main" id="{89896344-5AD4-4AB2-8038-499D8C792904}"/>
              </a:ext>
            </a:extLst>
          </p:cNvPr>
          <p:cNvSpPr>
            <a:spLocks noGrp="1"/>
          </p:cNvSpPr>
          <p:nvPr>
            <p:ph type="body" sz="quarter" idx="3"/>
          </p:nvPr>
        </p:nvSpPr>
        <p:spPr/>
        <p:txBody>
          <a:bodyPr/>
          <a:lstStyle/>
          <a:p>
            <a:r>
              <a:rPr lang="en-US" dirty="0"/>
              <a:t>AUDIO</a:t>
            </a:r>
          </a:p>
        </p:txBody>
      </p:sp>
      <p:sp>
        <p:nvSpPr>
          <p:cNvPr id="6" name="Content Placeholder 5">
            <a:extLst>
              <a:ext uri="{FF2B5EF4-FFF2-40B4-BE49-F238E27FC236}">
                <a16:creationId xmlns:a16="http://schemas.microsoft.com/office/drawing/2014/main" id="{B2E6218A-B56D-4F5F-9047-0B40E6DA35F3}"/>
              </a:ext>
            </a:extLst>
          </p:cNvPr>
          <p:cNvSpPr>
            <a:spLocks noGrp="1"/>
          </p:cNvSpPr>
          <p:nvPr>
            <p:ph sz="quarter" idx="4"/>
          </p:nvPr>
        </p:nvSpPr>
        <p:spPr/>
        <p:txBody>
          <a:bodyPr/>
          <a:lstStyle/>
          <a:p>
            <a:r>
              <a:rPr lang="en-US" dirty="0"/>
              <a:t>CUT TO MS OF KENNY AND KEITH PLAYING 2K, THEY TIE AGAIN BUT THIS TIME WITH TWICE AS MANY POINTS AS BEFORE </a:t>
            </a:r>
          </a:p>
          <a:p>
            <a:r>
              <a:rPr lang="en-US" dirty="0"/>
              <a:t>KENNY AND KEITH: C’mon, man!</a:t>
            </a:r>
          </a:p>
          <a:p>
            <a:r>
              <a:rPr lang="en-US" dirty="0"/>
              <a:t>SFX OF GAME</a:t>
            </a:r>
          </a:p>
          <a:p>
            <a:r>
              <a:rPr lang="en-US" dirty="0"/>
              <a:t>UPBEAT MUSIC</a:t>
            </a:r>
          </a:p>
        </p:txBody>
      </p:sp>
    </p:spTree>
    <p:extLst>
      <p:ext uri="{BB962C8B-B14F-4D97-AF65-F5344CB8AC3E}">
        <p14:creationId xmlns:p14="http://schemas.microsoft.com/office/powerpoint/2010/main" val="3117267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CB9B-41A0-45A9-AC30-6CD4DFFB5B4E}"/>
              </a:ext>
            </a:extLst>
          </p:cNvPr>
          <p:cNvSpPr>
            <a:spLocks noGrp="1"/>
          </p:cNvSpPr>
          <p:nvPr>
            <p:ph type="title"/>
          </p:nvPr>
        </p:nvSpPr>
        <p:spPr/>
        <p:txBody>
          <a:bodyPr/>
          <a:lstStyle/>
          <a:p>
            <a:r>
              <a:rPr lang="en-US" dirty="0"/>
              <a:t>SCENE 11</a:t>
            </a:r>
          </a:p>
        </p:txBody>
      </p:sp>
      <p:sp>
        <p:nvSpPr>
          <p:cNvPr id="3" name="Text Placeholder 2">
            <a:extLst>
              <a:ext uri="{FF2B5EF4-FFF2-40B4-BE49-F238E27FC236}">
                <a16:creationId xmlns:a16="http://schemas.microsoft.com/office/drawing/2014/main" id="{728D3A9D-5FA4-4908-A761-3F1BD82F92D4}"/>
              </a:ext>
            </a:extLst>
          </p:cNvPr>
          <p:cNvSpPr>
            <a:spLocks noGrp="1"/>
          </p:cNvSpPr>
          <p:nvPr>
            <p:ph type="body" idx="1"/>
          </p:nvPr>
        </p:nvSpPr>
        <p:spPr/>
        <p:txBody>
          <a:bodyPr/>
          <a:lstStyle/>
          <a:p>
            <a:r>
              <a:rPr lang="en-US" dirty="0"/>
              <a:t>VIDEO</a:t>
            </a:r>
          </a:p>
        </p:txBody>
      </p:sp>
      <p:pic>
        <p:nvPicPr>
          <p:cNvPr id="8" name="Content Placeholder 7">
            <a:extLst>
              <a:ext uri="{FF2B5EF4-FFF2-40B4-BE49-F238E27FC236}">
                <a16:creationId xmlns:a16="http://schemas.microsoft.com/office/drawing/2014/main" id="{7B4D25A8-D9B8-491A-B654-B175F731DE98}"/>
              </a:ext>
            </a:extLst>
          </p:cNvPr>
          <p:cNvPicPr>
            <a:picLocks noGrp="1" noChangeAspect="1"/>
          </p:cNvPicPr>
          <p:nvPr>
            <p:ph sz="half" idx="2"/>
          </p:nvPr>
        </p:nvPicPr>
        <p:blipFill>
          <a:blip r:embed="rId2"/>
          <a:stretch>
            <a:fillRect/>
          </a:stretch>
        </p:blipFill>
        <p:spPr>
          <a:xfrm>
            <a:off x="1371600" y="3337102"/>
            <a:ext cx="4443413" cy="2498371"/>
          </a:xfrm>
        </p:spPr>
      </p:pic>
      <p:sp>
        <p:nvSpPr>
          <p:cNvPr id="5" name="Text Placeholder 4">
            <a:extLst>
              <a:ext uri="{FF2B5EF4-FFF2-40B4-BE49-F238E27FC236}">
                <a16:creationId xmlns:a16="http://schemas.microsoft.com/office/drawing/2014/main" id="{9004521F-FB1B-4287-8D0A-D079EE427753}"/>
              </a:ext>
            </a:extLst>
          </p:cNvPr>
          <p:cNvSpPr>
            <a:spLocks noGrp="1"/>
          </p:cNvSpPr>
          <p:nvPr>
            <p:ph type="body" sz="quarter" idx="3"/>
          </p:nvPr>
        </p:nvSpPr>
        <p:spPr/>
        <p:txBody>
          <a:bodyPr/>
          <a:lstStyle/>
          <a:p>
            <a:r>
              <a:rPr lang="en-US" dirty="0"/>
              <a:t>AUDIO</a:t>
            </a:r>
          </a:p>
        </p:txBody>
      </p:sp>
      <p:sp>
        <p:nvSpPr>
          <p:cNvPr id="6" name="Content Placeholder 5">
            <a:extLst>
              <a:ext uri="{FF2B5EF4-FFF2-40B4-BE49-F238E27FC236}">
                <a16:creationId xmlns:a16="http://schemas.microsoft.com/office/drawing/2014/main" id="{F019544E-AE64-4D20-B689-E412D22D33A8}"/>
              </a:ext>
            </a:extLst>
          </p:cNvPr>
          <p:cNvSpPr>
            <a:spLocks noGrp="1"/>
          </p:cNvSpPr>
          <p:nvPr>
            <p:ph sz="quarter" idx="4"/>
          </p:nvPr>
        </p:nvSpPr>
        <p:spPr/>
        <p:txBody>
          <a:bodyPr/>
          <a:lstStyle/>
          <a:p>
            <a:r>
              <a:rPr lang="en-US" dirty="0"/>
              <a:t>CUT TO MS OF AMP PRODUCT LINEUP</a:t>
            </a:r>
          </a:p>
          <a:p>
            <a:r>
              <a:rPr lang="en-US" dirty="0"/>
              <a:t> set you apart, they put you ahead. Choose AMP. Get ahead.</a:t>
            </a:r>
          </a:p>
          <a:p>
            <a:r>
              <a:rPr lang="en-US" dirty="0"/>
              <a:t>UPBEAT MUSIC FADES</a:t>
            </a:r>
          </a:p>
        </p:txBody>
      </p:sp>
    </p:spTree>
    <p:extLst>
      <p:ext uri="{BB962C8B-B14F-4D97-AF65-F5344CB8AC3E}">
        <p14:creationId xmlns:p14="http://schemas.microsoft.com/office/powerpoint/2010/main" val="306741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5E54-F213-454E-B5C5-1FF11D1EFA53}"/>
              </a:ext>
            </a:extLst>
          </p:cNvPr>
          <p:cNvSpPr>
            <a:spLocks noGrp="1"/>
          </p:cNvSpPr>
          <p:nvPr>
            <p:ph type="title"/>
          </p:nvPr>
        </p:nvSpPr>
        <p:spPr/>
        <p:txBody>
          <a:bodyPr/>
          <a:lstStyle/>
          <a:p>
            <a:r>
              <a:rPr lang="en-US" dirty="0"/>
              <a:t>SCENE 1</a:t>
            </a:r>
          </a:p>
        </p:txBody>
      </p:sp>
      <p:sp>
        <p:nvSpPr>
          <p:cNvPr id="3" name="Text Placeholder 2">
            <a:extLst>
              <a:ext uri="{FF2B5EF4-FFF2-40B4-BE49-F238E27FC236}">
                <a16:creationId xmlns:a16="http://schemas.microsoft.com/office/drawing/2014/main" id="{154830B7-89D3-405B-8FF9-8BCB25FD01E1}"/>
              </a:ext>
            </a:extLst>
          </p:cNvPr>
          <p:cNvSpPr>
            <a:spLocks noGrp="1"/>
          </p:cNvSpPr>
          <p:nvPr>
            <p:ph type="body" idx="1"/>
          </p:nvPr>
        </p:nvSpPr>
        <p:spPr/>
        <p:txBody>
          <a:bodyPr/>
          <a:lstStyle/>
          <a:p>
            <a:r>
              <a:rPr lang="en-US" dirty="0"/>
              <a:t>VIDEO </a:t>
            </a:r>
          </a:p>
        </p:txBody>
      </p:sp>
      <p:pic>
        <p:nvPicPr>
          <p:cNvPr id="8" name="Content Placeholder 7">
            <a:extLst>
              <a:ext uri="{FF2B5EF4-FFF2-40B4-BE49-F238E27FC236}">
                <a16:creationId xmlns:a16="http://schemas.microsoft.com/office/drawing/2014/main" id="{8E139BFE-63C6-4FDB-AD0F-2163C43DF6DB}"/>
              </a:ext>
            </a:extLst>
          </p:cNvPr>
          <p:cNvPicPr>
            <a:picLocks noGrp="1" noChangeAspect="1"/>
          </p:cNvPicPr>
          <p:nvPr>
            <p:ph sz="half" idx="2"/>
          </p:nvPr>
        </p:nvPicPr>
        <p:blipFill>
          <a:blip r:embed="rId2"/>
          <a:stretch>
            <a:fillRect/>
          </a:stretch>
        </p:blipFill>
        <p:spPr>
          <a:xfrm>
            <a:off x="1371600" y="3338138"/>
            <a:ext cx="4443413" cy="2496299"/>
          </a:xfrm>
        </p:spPr>
      </p:pic>
      <p:sp>
        <p:nvSpPr>
          <p:cNvPr id="5" name="Text Placeholder 4">
            <a:extLst>
              <a:ext uri="{FF2B5EF4-FFF2-40B4-BE49-F238E27FC236}">
                <a16:creationId xmlns:a16="http://schemas.microsoft.com/office/drawing/2014/main" id="{0C56ACB1-0F58-4AE7-9106-887BE0AF9337}"/>
              </a:ext>
            </a:extLst>
          </p:cNvPr>
          <p:cNvSpPr>
            <a:spLocks noGrp="1"/>
          </p:cNvSpPr>
          <p:nvPr>
            <p:ph type="body" sz="quarter" idx="3"/>
          </p:nvPr>
        </p:nvSpPr>
        <p:spPr/>
        <p:txBody>
          <a:bodyPr/>
          <a:lstStyle/>
          <a:p>
            <a:r>
              <a:rPr lang="en-US" dirty="0"/>
              <a:t>AUDIO</a:t>
            </a:r>
          </a:p>
        </p:txBody>
      </p:sp>
      <p:sp>
        <p:nvSpPr>
          <p:cNvPr id="6" name="Content Placeholder 5">
            <a:extLst>
              <a:ext uri="{FF2B5EF4-FFF2-40B4-BE49-F238E27FC236}">
                <a16:creationId xmlns:a16="http://schemas.microsoft.com/office/drawing/2014/main" id="{57FD184E-BE6B-47C2-B3B2-A58A4AA7679F}"/>
              </a:ext>
            </a:extLst>
          </p:cNvPr>
          <p:cNvSpPr>
            <a:spLocks noGrp="1"/>
          </p:cNvSpPr>
          <p:nvPr>
            <p:ph sz="quarter" idx="4"/>
          </p:nvPr>
        </p:nvSpPr>
        <p:spPr/>
        <p:txBody>
          <a:bodyPr/>
          <a:lstStyle/>
          <a:p>
            <a:r>
              <a:rPr lang="en-US" dirty="0"/>
              <a:t>OPEN ON CU OF GAMING SCREEN SHOWING TWO PLAYERS</a:t>
            </a:r>
          </a:p>
          <a:p>
            <a:r>
              <a:rPr lang="en-US" dirty="0"/>
              <a:t>GAME IS TIED IN OVERTIME</a:t>
            </a:r>
          </a:p>
          <a:p>
            <a:r>
              <a:rPr lang="en-US" dirty="0"/>
              <a:t>SFX OF GAME</a:t>
            </a:r>
          </a:p>
        </p:txBody>
      </p:sp>
    </p:spTree>
    <p:extLst>
      <p:ext uri="{BB962C8B-B14F-4D97-AF65-F5344CB8AC3E}">
        <p14:creationId xmlns:p14="http://schemas.microsoft.com/office/powerpoint/2010/main" val="56181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A126-A057-4247-BB62-DE9674388A67}"/>
              </a:ext>
            </a:extLst>
          </p:cNvPr>
          <p:cNvSpPr>
            <a:spLocks noGrp="1"/>
          </p:cNvSpPr>
          <p:nvPr>
            <p:ph type="title"/>
          </p:nvPr>
        </p:nvSpPr>
        <p:spPr/>
        <p:txBody>
          <a:bodyPr/>
          <a:lstStyle/>
          <a:p>
            <a:r>
              <a:rPr lang="en-US" dirty="0"/>
              <a:t>SCENE 2</a:t>
            </a:r>
          </a:p>
        </p:txBody>
      </p:sp>
      <p:sp>
        <p:nvSpPr>
          <p:cNvPr id="3" name="Text Placeholder 2">
            <a:extLst>
              <a:ext uri="{FF2B5EF4-FFF2-40B4-BE49-F238E27FC236}">
                <a16:creationId xmlns:a16="http://schemas.microsoft.com/office/drawing/2014/main" id="{FA51584F-E90C-4CA2-9F36-A79B99FEE387}"/>
              </a:ext>
            </a:extLst>
          </p:cNvPr>
          <p:cNvSpPr>
            <a:spLocks noGrp="1"/>
          </p:cNvSpPr>
          <p:nvPr>
            <p:ph type="body" idx="1"/>
          </p:nvPr>
        </p:nvSpPr>
        <p:spPr/>
        <p:txBody>
          <a:bodyPr/>
          <a:lstStyle/>
          <a:p>
            <a:r>
              <a:rPr lang="en-US" dirty="0"/>
              <a:t>VIDEO</a:t>
            </a:r>
          </a:p>
        </p:txBody>
      </p:sp>
      <p:pic>
        <p:nvPicPr>
          <p:cNvPr id="8" name="Content Placeholder 7">
            <a:extLst>
              <a:ext uri="{FF2B5EF4-FFF2-40B4-BE49-F238E27FC236}">
                <a16:creationId xmlns:a16="http://schemas.microsoft.com/office/drawing/2014/main" id="{E74029A7-BF1F-4972-933A-D497B8613458}"/>
              </a:ext>
            </a:extLst>
          </p:cNvPr>
          <p:cNvPicPr>
            <a:picLocks noGrp="1" noChangeAspect="1"/>
          </p:cNvPicPr>
          <p:nvPr>
            <p:ph sz="half" idx="2"/>
          </p:nvPr>
        </p:nvPicPr>
        <p:blipFill>
          <a:blip r:embed="rId2"/>
          <a:stretch>
            <a:fillRect/>
          </a:stretch>
        </p:blipFill>
        <p:spPr>
          <a:xfrm>
            <a:off x="1371600" y="3338650"/>
            <a:ext cx="4443413" cy="2495274"/>
          </a:xfrm>
        </p:spPr>
      </p:pic>
      <p:sp>
        <p:nvSpPr>
          <p:cNvPr id="5" name="Text Placeholder 4">
            <a:extLst>
              <a:ext uri="{FF2B5EF4-FFF2-40B4-BE49-F238E27FC236}">
                <a16:creationId xmlns:a16="http://schemas.microsoft.com/office/drawing/2014/main" id="{EEA5B642-2119-42B4-BD8F-9D02DD1644ED}"/>
              </a:ext>
            </a:extLst>
          </p:cNvPr>
          <p:cNvSpPr>
            <a:spLocks noGrp="1"/>
          </p:cNvSpPr>
          <p:nvPr>
            <p:ph type="body" sz="quarter" idx="3"/>
          </p:nvPr>
        </p:nvSpPr>
        <p:spPr/>
        <p:txBody>
          <a:bodyPr/>
          <a:lstStyle/>
          <a:p>
            <a:r>
              <a:rPr lang="en-US" dirty="0"/>
              <a:t>AUDIO</a:t>
            </a:r>
          </a:p>
        </p:txBody>
      </p:sp>
      <p:sp>
        <p:nvSpPr>
          <p:cNvPr id="6" name="Content Placeholder 5">
            <a:extLst>
              <a:ext uri="{FF2B5EF4-FFF2-40B4-BE49-F238E27FC236}">
                <a16:creationId xmlns:a16="http://schemas.microsoft.com/office/drawing/2014/main" id="{77DD4443-9D58-4588-A04C-FD1EE2550C96}"/>
              </a:ext>
            </a:extLst>
          </p:cNvPr>
          <p:cNvSpPr>
            <a:spLocks noGrp="1"/>
          </p:cNvSpPr>
          <p:nvPr>
            <p:ph sz="quarter" idx="4"/>
          </p:nvPr>
        </p:nvSpPr>
        <p:spPr/>
        <p:txBody>
          <a:bodyPr>
            <a:normAutofit fontScale="92500" lnSpcReduction="20000"/>
          </a:bodyPr>
          <a:lstStyle/>
          <a:p>
            <a:r>
              <a:rPr lang="en-US" dirty="0"/>
              <a:t>CUT TO LS OF LUCAS BROTHERS PLAYING 2K, THEY GROAN IN FRUSTRATION AS THEY TIE AGAIN, THROWING UP THEIR HANDS IN UNISON</a:t>
            </a:r>
          </a:p>
          <a:p>
            <a:r>
              <a:rPr lang="en-US" dirty="0"/>
              <a:t>KENNY AND KEITH: Why does this keep happening?</a:t>
            </a:r>
          </a:p>
          <a:p>
            <a:r>
              <a:rPr lang="en-US" dirty="0"/>
              <a:t>SEEKING TO EASE THEIR STRESS, THEY NOTICE A CAN OF AMP ON THE TABLE</a:t>
            </a:r>
          </a:p>
        </p:txBody>
      </p:sp>
    </p:spTree>
    <p:extLst>
      <p:ext uri="{BB962C8B-B14F-4D97-AF65-F5344CB8AC3E}">
        <p14:creationId xmlns:p14="http://schemas.microsoft.com/office/powerpoint/2010/main" val="12099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EF63-8CF6-4AE0-B2DF-1FBACEEED262}"/>
              </a:ext>
            </a:extLst>
          </p:cNvPr>
          <p:cNvSpPr>
            <a:spLocks noGrp="1"/>
          </p:cNvSpPr>
          <p:nvPr>
            <p:ph type="title"/>
          </p:nvPr>
        </p:nvSpPr>
        <p:spPr/>
        <p:txBody>
          <a:bodyPr/>
          <a:lstStyle/>
          <a:p>
            <a:r>
              <a:rPr lang="en-US" dirty="0"/>
              <a:t>SCENE 3</a:t>
            </a:r>
          </a:p>
        </p:txBody>
      </p:sp>
      <p:sp>
        <p:nvSpPr>
          <p:cNvPr id="3" name="Text Placeholder 2">
            <a:extLst>
              <a:ext uri="{FF2B5EF4-FFF2-40B4-BE49-F238E27FC236}">
                <a16:creationId xmlns:a16="http://schemas.microsoft.com/office/drawing/2014/main" id="{687DB765-4FD8-4EBA-9F00-407137BB401F}"/>
              </a:ext>
            </a:extLst>
          </p:cNvPr>
          <p:cNvSpPr>
            <a:spLocks noGrp="1"/>
          </p:cNvSpPr>
          <p:nvPr>
            <p:ph type="body" idx="1"/>
          </p:nvPr>
        </p:nvSpPr>
        <p:spPr/>
        <p:txBody>
          <a:bodyPr/>
          <a:lstStyle/>
          <a:p>
            <a:r>
              <a:rPr lang="en-US" dirty="0"/>
              <a:t>VIDEO</a:t>
            </a:r>
          </a:p>
        </p:txBody>
      </p:sp>
      <p:pic>
        <p:nvPicPr>
          <p:cNvPr id="8" name="Content Placeholder 7">
            <a:extLst>
              <a:ext uri="{FF2B5EF4-FFF2-40B4-BE49-F238E27FC236}">
                <a16:creationId xmlns:a16="http://schemas.microsoft.com/office/drawing/2014/main" id="{03DB88FC-89EC-4D5F-ADDA-AD0B65E3EFD5}"/>
              </a:ext>
            </a:extLst>
          </p:cNvPr>
          <p:cNvPicPr>
            <a:picLocks noGrp="1" noChangeAspect="1"/>
          </p:cNvPicPr>
          <p:nvPr>
            <p:ph sz="half" idx="2"/>
          </p:nvPr>
        </p:nvPicPr>
        <p:blipFill>
          <a:blip r:embed="rId2"/>
          <a:stretch>
            <a:fillRect/>
          </a:stretch>
        </p:blipFill>
        <p:spPr>
          <a:xfrm>
            <a:off x="1371600" y="3335029"/>
            <a:ext cx="4443413" cy="2502517"/>
          </a:xfrm>
        </p:spPr>
      </p:pic>
      <p:sp>
        <p:nvSpPr>
          <p:cNvPr id="5" name="Text Placeholder 4">
            <a:extLst>
              <a:ext uri="{FF2B5EF4-FFF2-40B4-BE49-F238E27FC236}">
                <a16:creationId xmlns:a16="http://schemas.microsoft.com/office/drawing/2014/main" id="{E3B2BEC7-7C66-4C0F-973E-83879B435B72}"/>
              </a:ext>
            </a:extLst>
          </p:cNvPr>
          <p:cNvSpPr>
            <a:spLocks noGrp="1"/>
          </p:cNvSpPr>
          <p:nvPr>
            <p:ph type="body" sz="quarter" idx="3"/>
          </p:nvPr>
        </p:nvSpPr>
        <p:spPr/>
        <p:txBody>
          <a:bodyPr/>
          <a:lstStyle/>
          <a:p>
            <a:r>
              <a:rPr lang="en-US" dirty="0"/>
              <a:t>AUDIO</a:t>
            </a:r>
          </a:p>
        </p:txBody>
      </p:sp>
      <p:sp>
        <p:nvSpPr>
          <p:cNvPr id="6" name="Content Placeholder 5">
            <a:extLst>
              <a:ext uri="{FF2B5EF4-FFF2-40B4-BE49-F238E27FC236}">
                <a16:creationId xmlns:a16="http://schemas.microsoft.com/office/drawing/2014/main" id="{0DF3161B-DC28-4C9D-AB3C-FABCD101A940}"/>
              </a:ext>
            </a:extLst>
          </p:cNvPr>
          <p:cNvSpPr>
            <a:spLocks noGrp="1"/>
          </p:cNvSpPr>
          <p:nvPr>
            <p:ph sz="quarter" idx="4"/>
          </p:nvPr>
        </p:nvSpPr>
        <p:spPr/>
        <p:txBody>
          <a:bodyPr/>
          <a:lstStyle/>
          <a:p>
            <a:r>
              <a:rPr lang="en-US" dirty="0"/>
              <a:t>CUT TO MS OF KENNY AND KEITH REACHING FOR THE AMP IN UNISON</a:t>
            </a:r>
          </a:p>
          <a:p>
            <a:r>
              <a:rPr lang="en-US" dirty="0"/>
              <a:t>TENSE MUSIC </a:t>
            </a:r>
          </a:p>
        </p:txBody>
      </p:sp>
    </p:spTree>
    <p:extLst>
      <p:ext uri="{BB962C8B-B14F-4D97-AF65-F5344CB8AC3E}">
        <p14:creationId xmlns:p14="http://schemas.microsoft.com/office/powerpoint/2010/main" val="37966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A32B-5B19-4CF4-B5DF-5E4A4178666B}"/>
              </a:ext>
            </a:extLst>
          </p:cNvPr>
          <p:cNvSpPr>
            <a:spLocks noGrp="1"/>
          </p:cNvSpPr>
          <p:nvPr>
            <p:ph type="title"/>
          </p:nvPr>
        </p:nvSpPr>
        <p:spPr/>
        <p:txBody>
          <a:bodyPr/>
          <a:lstStyle/>
          <a:p>
            <a:r>
              <a:rPr lang="en-US" dirty="0"/>
              <a:t>SCENE 4</a:t>
            </a:r>
          </a:p>
        </p:txBody>
      </p:sp>
      <p:sp>
        <p:nvSpPr>
          <p:cNvPr id="3" name="Text Placeholder 2">
            <a:extLst>
              <a:ext uri="{FF2B5EF4-FFF2-40B4-BE49-F238E27FC236}">
                <a16:creationId xmlns:a16="http://schemas.microsoft.com/office/drawing/2014/main" id="{9FFDCB9B-6B02-4747-9CCB-0B0A3BCB17E5}"/>
              </a:ext>
            </a:extLst>
          </p:cNvPr>
          <p:cNvSpPr>
            <a:spLocks noGrp="1"/>
          </p:cNvSpPr>
          <p:nvPr>
            <p:ph type="body" idx="1"/>
          </p:nvPr>
        </p:nvSpPr>
        <p:spPr/>
        <p:txBody>
          <a:bodyPr/>
          <a:lstStyle/>
          <a:p>
            <a:r>
              <a:rPr lang="en-US" dirty="0"/>
              <a:t>VIDEO</a:t>
            </a:r>
          </a:p>
        </p:txBody>
      </p:sp>
      <p:pic>
        <p:nvPicPr>
          <p:cNvPr id="8" name="Content Placeholder 7">
            <a:extLst>
              <a:ext uri="{FF2B5EF4-FFF2-40B4-BE49-F238E27FC236}">
                <a16:creationId xmlns:a16="http://schemas.microsoft.com/office/drawing/2014/main" id="{2910487A-9504-443C-8BFA-A27FCE52BCA7}"/>
              </a:ext>
            </a:extLst>
          </p:cNvPr>
          <p:cNvPicPr>
            <a:picLocks noGrp="1" noChangeAspect="1"/>
          </p:cNvPicPr>
          <p:nvPr>
            <p:ph sz="half" idx="2"/>
          </p:nvPr>
        </p:nvPicPr>
        <p:blipFill>
          <a:blip r:embed="rId2"/>
          <a:stretch>
            <a:fillRect/>
          </a:stretch>
        </p:blipFill>
        <p:spPr>
          <a:xfrm>
            <a:off x="1371600" y="3337485"/>
            <a:ext cx="4443413" cy="2497604"/>
          </a:xfrm>
        </p:spPr>
      </p:pic>
      <p:sp>
        <p:nvSpPr>
          <p:cNvPr id="5" name="Text Placeholder 4">
            <a:extLst>
              <a:ext uri="{FF2B5EF4-FFF2-40B4-BE49-F238E27FC236}">
                <a16:creationId xmlns:a16="http://schemas.microsoft.com/office/drawing/2014/main" id="{AC271E26-57CC-416F-ABA4-1FD655200F23}"/>
              </a:ext>
            </a:extLst>
          </p:cNvPr>
          <p:cNvSpPr>
            <a:spLocks noGrp="1"/>
          </p:cNvSpPr>
          <p:nvPr>
            <p:ph type="body" sz="quarter" idx="3"/>
          </p:nvPr>
        </p:nvSpPr>
        <p:spPr/>
        <p:txBody>
          <a:bodyPr/>
          <a:lstStyle/>
          <a:p>
            <a:r>
              <a:rPr lang="en-US" dirty="0"/>
              <a:t>AUDIO</a:t>
            </a:r>
          </a:p>
        </p:txBody>
      </p:sp>
      <p:sp>
        <p:nvSpPr>
          <p:cNvPr id="6" name="Content Placeholder 5">
            <a:extLst>
              <a:ext uri="{FF2B5EF4-FFF2-40B4-BE49-F238E27FC236}">
                <a16:creationId xmlns:a16="http://schemas.microsoft.com/office/drawing/2014/main" id="{CC703C5B-E837-4FDE-AE13-7517F10BA669}"/>
              </a:ext>
            </a:extLst>
          </p:cNvPr>
          <p:cNvSpPr>
            <a:spLocks noGrp="1"/>
          </p:cNvSpPr>
          <p:nvPr>
            <p:ph sz="quarter" idx="4"/>
          </p:nvPr>
        </p:nvSpPr>
        <p:spPr/>
        <p:txBody>
          <a:bodyPr/>
          <a:lstStyle/>
          <a:p>
            <a:r>
              <a:rPr lang="en-US" dirty="0"/>
              <a:t>CUT TO CU OF KENNY AND KEITH’S HANDS TOUCHING THE CAN OF AMP AT THE SAME TIME</a:t>
            </a:r>
          </a:p>
          <a:p>
            <a:r>
              <a:rPr lang="en-US" dirty="0"/>
              <a:t>MUSIC CRESCENDOS THEN STOPS</a:t>
            </a:r>
          </a:p>
        </p:txBody>
      </p:sp>
    </p:spTree>
    <p:extLst>
      <p:ext uri="{BB962C8B-B14F-4D97-AF65-F5344CB8AC3E}">
        <p14:creationId xmlns:p14="http://schemas.microsoft.com/office/powerpoint/2010/main" val="380193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4DA0-7389-47C9-B1D8-E5AA8C24DA3A}"/>
              </a:ext>
            </a:extLst>
          </p:cNvPr>
          <p:cNvSpPr>
            <a:spLocks noGrp="1"/>
          </p:cNvSpPr>
          <p:nvPr>
            <p:ph type="title"/>
          </p:nvPr>
        </p:nvSpPr>
        <p:spPr/>
        <p:txBody>
          <a:bodyPr/>
          <a:lstStyle/>
          <a:p>
            <a:r>
              <a:rPr lang="en-US" dirty="0"/>
              <a:t>SCENE 5</a:t>
            </a:r>
          </a:p>
        </p:txBody>
      </p:sp>
      <p:sp>
        <p:nvSpPr>
          <p:cNvPr id="3" name="Text Placeholder 2">
            <a:extLst>
              <a:ext uri="{FF2B5EF4-FFF2-40B4-BE49-F238E27FC236}">
                <a16:creationId xmlns:a16="http://schemas.microsoft.com/office/drawing/2014/main" id="{E4ECD1E3-0668-40B5-866E-7525BD3B50B2}"/>
              </a:ext>
            </a:extLst>
          </p:cNvPr>
          <p:cNvSpPr>
            <a:spLocks noGrp="1"/>
          </p:cNvSpPr>
          <p:nvPr>
            <p:ph type="body" idx="1"/>
          </p:nvPr>
        </p:nvSpPr>
        <p:spPr/>
        <p:txBody>
          <a:bodyPr/>
          <a:lstStyle/>
          <a:p>
            <a:r>
              <a:rPr lang="en-US" dirty="0"/>
              <a:t>VIDEO</a:t>
            </a:r>
          </a:p>
        </p:txBody>
      </p:sp>
      <p:pic>
        <p:nvPicPr>
          <p:cNvPr id="8" name="Content Placeholder 7">
            <a:extLst>
              <a:ext uri="{FF2B5EF4-FFF2-40B4-BE49-F238E27FC236}">
                <a16:creationId xmlns:a16="http://schemas.microsoft.com/office/drawing/2014/main" id="{D0936588-8997-47B9-ABB6-D690EA8B21BF}"/>
              </a:ext>
            </a:extLst>
          </p:cNvPr>
          <p:cNvPicPr>
            <a:picLocks noGrp="1" noChangeAspect="1"/>
          </p:cNvPicPr>
          <p:nvPr>
            <p:ph sz="half" idx="2"/>
          </p:nvPr>
        </p:nvPicPr>
        <p:blipFill>
          <a:blip r:embed="rId2"/>
          <a:stretch>
            <a:fillRect/>
          </a:stretch>
        </p:blipFill>
        <p:spPr>
          <a:xfrm>
            <a:off x="1371600" y="3336577"/>
            <a:ext cx="4443413" cy="2499420"/>
          </a:xfrm>
        </p:spPr>
      </p:pic>
      <p:sp>
        <p:nvSpPr>
          <p:cNvPr id="5" name="Text Placeholder 4">
            <a:extLst>
              <a:ext uri="{FF2B5EF4-FFF2-40B4-BE49-F238E27FC236}">
                <a16:creationId xmlns:a16="http://schemas.microsoft.com/office/drawing/2014/main" id="{BCEEE606-36D4-4BA4-AC1E-40939BC29E0A}"/>
              </a:ext>
            </a:extLst>
          </p:cNvPr>
          <p:cNvSpPr>
            <a:spLocks noGrp="1"/>
          </p:cNvSpPr>
          <p:nvPr>
            <p:ph type="body" sz="quarter" idx="3"/>
          </p:nvPr>
        </p:nvSpPr>
        <p:spPr/>
        <p:txBody>
          <a:bodyPr/>
          <a:lstStyle/>
          <a:p>
            <a:r>
              <a:rPr lang="en-US" dirty="0"/>
              <a:t>AUDIO</a:t>
            </a:r>
          </a:p>
        </p:txBody>
      </p:sp>
      <p:sp>
        <p:nvSpPr>
          <p:cNvPr id="6" name="Content Placeholder 5">
            <a:extLst>
              <a:ext uri="{FF2B5EF4-FFF2-40B4-BE49-F238E27FC236}">
                <a16:creationId xmlns:a16="http://schemas.microsoft.com/office/drawing/2014/main" id="{2A0FAD55-B3CE-4587-970F-7BB967C84F22}"/>
              </a:ext>
            </a:extLst>
          </p:cNvPr>
          <p:cNvSpPr>
            <a:spLocks noGrp="1"/>
          </p:cNvSpPr>
          <p:nvPr>
            <p:ph sz="quarter" idx="4"/>
          </p:nvPr>
        </p:nvSpPr>
        <p:spPr/>
        <p:txBody>
          <a:bodyPr>
            <a:normAutofit fontScale="92500" lnSpcReduction="20000"/>
          </a:bodyPr>
          <a:lstStyle/>
          <a:p>
            <a:r>
              <a:rPr lang="en-US" dirty="0"/>
              <a:t>CUT TO CU OF KENNY AND KEITH STARING AT EACH OTHER INTENSELY, WAITING TO SEE WHO WILL GIVE UP FIRST. AFTER A SILENT PAUSE THEY REALIZE IT WILL HAVE TO BE A CONTEST. </a:t>
            </a:r>
          </a:p>
          <a:p>
            <a:r>
              <a:rPr lang="en-US" dirty="0"/>
              <a:t>KEITH: Play for it?</a:t>
            </a:r>
          </a:p>
          <a:p>
            <a:r>
              <a:rPr lang="en-US" dirty="0"/>
              <a:t>KENNY, GLANCING BACK AT TIED SCORE ON THE SCREEN: Let’s take it to the next level.</a:t>
            </a:r>
          </a:p>
        </p:txBody>
      </p:sp>
    </p:spTree>
    <p:extLst>
      <p:ext uri="{BB962C8B-B14F-4D97-AF65-F5344CB8AC3E}">
        <p14:creationId xmlns:p14="http://schemas.microsoft.com/office/powerpoint/2010/main" val="46971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6DE3-A735-41BD-A543-274C56620A4B}"/>
              </a:ext>
            </a:extLst>
          </p:cNvPr>
          <p:cNvSpPr>
            <a:spLocks noGrp="1"/>
          </p:cNvSpPr>
          <p:nvPr>
            <p:ph type="title"/>
          </p:nvPr>
        </p:nvSpPr>
        <p:spPr/>
        <p:txBody>
          <a:bodyPr/>
          <a:lstStyle/>
          <a:p>
            <a:r>
              <a:rPr lang="en-US" dirty="0"/>
              <a:t>SCENE 6</a:t>
            </a:r>
          </a:p>
        </p:txBody>
      </p:sp>
      <p:sp>
        <p:nvSpPr>
          <p:cNvPr id="3" name="Text Placeholder 2">
            <a:extLst>
              <a:ext uri="{FF2B5EF4-FFF2-40B4-BE49-F238E27FC236}">
                <a16:creationId xmlns:a16="http://schemas.microsoft.com/office/drawing/2014/main" id="{377B0F33-54C5-49FB-8CFB-54AE011A5396}"/>
              </a:ext>
            </a:extLst>
          </p:cNvPr>
          <p:cNvSpPr>
            <a:spLocks noGrp="1"/>
          </p:cNvSpPr>
          <p:nvPr>
            <p:ph type="body" idx="1"/>
          </p:nvPr>
        </p:nvSpPr>
        <p:spPr/>
        <p:txBody>
          <a:bodyPr/>
          <a:lstStyle/>
          <a:p>
            <a:r>
              <a:rPr lang="en-US" dirty="0"/>
              <a:t>VIDEO</a:t>
            </a:r>
          </a:p>
        </p:txBody>
      </p:sp>
      <p:pic>
        <p:nvPicPr>
          <p:cNvPr id="8" name="Content Placeholder 7">
            <a:extLst>
              <a:ext uri="{FF2B5EF4-FFF2-40B4-BE49-F238E27FC236}">
                <a16:creationId xmlns:a16="http://schemas.microsoft.com/office/drawing/2014/main" id="{14ADDCD8-BFCE-4986-8F56-FF3876F04902}"/>
              </a:ext>
            </a:extLst>
          </p:cNvPr>
          <p:cNvPicPr>
            <a:picLocks noGrp="1" noChangeAspect="1"/>
          </p:cNvPicPr>
          <p:nvPr>
            <p:ph sz="half" idx="2"/>
          </p:nvPr>
        </p:nvPicPr>
        <p:blipFill>
          <a:blip r:embed="rId2"/>
          <a:stretch>
            <a:fillRect/>
          </a:stretch>
        </p:blipFill>
        <p:spPr>
          <a:xfrm>
            <a:off x="1371600" y="3339159"/>
            <a:ext cx="4443413" cy="2494257"/>
          </a:xfrm>
        </p:spPr>
      </p:pic>
      <p:sp>
        <p:nvSpPr>
          <p:cNvPr id="5" name="Text Placeholder 4">
            <a:extLst>
              <a:ext uri="{FF2B5EF4-FFF2-40B4-BE49-F238E27FC236}">
                <a16:creationId xmlns:a16="http://schemas.microsoft.com/office/drawing/2014/main" id="{3A2E8048-778E-4D60-8ADE-C597609BDC20}"/>
              </a:ext>
            </a:extLst>
          </p:cNvPr>
          <p:cNvSpPr>
            <a:spLocks noGrp="1"/>
          </p:cNvSpPr>
          <p:nvPr>
            <p:ph type="body" sz="quarter" idx="3"/>
          </p:nvPr>
        </p:nvSpPr>
        <p:spPr/>
        <p:txBody>
          <a:bodyPr/>
          <a:lstStyle/>
          <a:p>
            <a:r>
              <a:rPr lang="en-US" dirty="0"/>
              <a:t>AUDIO</a:t>
            </a:r>
          </a:p>
        </p:txBody>
      </p:sp>
      <p:sp>
        <p:nvSpPr>
          <p:cNvPr id="6" name="Content Placeholder 5">
            <a:extLst>
              <a:ext uri="{FF2B5EF4-FFF2-40B4-BE49-F238E27FC236}">
                <a16:creationId xmlns:a16="http://schemas.microsoft.com/office/drawing/2014/main" id="{2672B6C8-AC50-42F7-A514-56333DE44DF0}"/>
              </a:ext>
            </a:extLst>
          </p:cNvPr>
          <p:cNvSpPr>
            <a:spLocks noGrp="1"/>
          </p:cNvSpPr>
          <p:nvPr>
            <p:ph sz="quarter" idx="4"/>
          </p:nvPr>
        </p:nvSpPr>
        <p:spPr/>
        <p:txBody>
          <a:bodyPr/>
          <a:lstStyle/>
          <a:p>
            <a:r>
              <a:rPr lang="en-US" dirty="0"/>
              <a:t>CUT TO MONTAGE OF KENNY AND KEITH PLAYING BASKETBALL POORLY IN THE PARK</a:t>
            </a:r>
          </a:p>
          <a:p>
            <a:r>
              <a:rPr lang="en-US" dirty="0"/>
              <a:t>INTENSE MUSIC THROUGHOUT</a:t>
            </a:r>
          </a:p>
        </p:txBody>
      </p:sp>
    </p:spTree>
    <p:extLst>
      <p:ext uri="{BB962C8B-B14F-4D97-AF65-F5344CB8AC3E}">
        <p14:creationId xmlns:p14="http://schemas.microsoft.com/office/powerpoint/2010/main" val="115496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3BAC-6FF5-40E6-999D-5F7A40ED395F}"/>
              </a:ext>
            </a:extLst>
          </p:cNvPr>
          <p:cNvSpPr>
            <a:spLocks noGrp="1"/>
          </p:cNvSpPr>
          <p:nvPr>
            <p:ph type="title"/>
          </p:nvPr>
        </p:nvSpPr>
        <p:spPr/>
        <p:txBody>
          <a:bodyPr/>
          <a:lstStyle/>
          <a:p>
            <a:r>
              <a:rPr lang="en-US" dirty="0"/>
              <a:t>SCENE 7</a:t>
            </a:r>
          </a:p>
        </p:txBody>
      </p:sp>
      <p:sp>
        <p:nvSpPr>
          <p:cNvPr id="3" name="Text Placeholder 2">
            <a:extLst>
              <a:ext uri="{FF2B5EF4-FFF2-40B4-BE49-F238E27FC236}">
                <a16:creationId xmlns:a16="http://schemas.microsoft.com/office/drawing/2014/main" id="{34829943-E8EB-4147-A29F-E1544CE492FF}"/>
              </a:ext>
            </a:extLst>
          </p:cNvPr>
          <p:cNvSpPr>
            <a:spLocks noGrp="1"/>
          </p:cNvSpPr>
          <p:nvPr>
            <p:ph type="body" idx="1"/>
          </p:nvPr>
        </p:nvSpPr>
        <p:spPr/>
        <p:txBody>
          <a:bodyPr/>
          <a:lstStyle/>
          <a:p>
            <a:r>
              <a:rPr lang="en-US" dirty="0"/>
              <a:t>VIDEO</a:t>
            </a:r>
          </a:p>
        </p:txBody>
      </p:sp>
      <p:pic>
        <p:nvPicPr>
          <p:cNvPr id="8" name="Content Placeholder 7">
            <a:extLst>
              <a:ext uri="{FF2B5EF4-FFF2-40B4-BE49-F238E27FC236}">
                <a16:creationId xmlns:a16="http://schemas.microsoft.com/office/drawing/2014/main" id="{E1CDCD32-3379-4D5A-AA19-8755DDF5DBA9}"/>
              </a:ext>
            </a:extLst>
          </p:cNvPr>
          <p:cNvPicPr>
            <a:picLocks noGrp="1" noChangeAspect="1"/>
          </p:cNvPicPr>
          <p:nvPr>
            <p:ph sz="half" idx="2"/>
          </p:nvPr>
        </p:nvPicPr>
        <p:blipFill>
          <a:blip r:embed="rId2"/>
          <a:stretch>
            <a:fillRect/>
          </a:stretch>
        </p:blipFill>
        <p:spPr>
          <a:xfrm>
            <a:off x="1630882" y="3481233"/>
            <a:ext cx="3924848" cy="2210108"/>
          </a:xfrm>
        </p:spPr>
      </p:pic>
      <p:sp>
        <p:nvSpPr>
          <p:cNvPr id="5" name="Text Placeholder 4">
            <a:extLst>
              <a:ext uri="{FF2B5EF4-FFF2-40B4-BE49-F238E27FC236}">
                <a16:creationId xmlns:a16="http://schemas.microsoft.com/office/drawing/2014/main" id="{00249BFB-7500-4F55-8E0C-BC606F3F2D03}"/>
              </a:ext>
            </a:extLst>
          </p:cNvPr>
          <p:cNvSpPr>
            <a:spLocks noGrp="1"/>
          </p:cNvSpPr>
          <p:nvPr>
            <p:ph type="body" sz="quarter" idx="3"/>
          </p:nvPr>
        </p:nvSpPr>
        <p:spPr/>
        <p:txBody>
          <a:bodyPr/>
          <a:lstStyle/>
          <a:p>
            <a:r>
              <a:rPr lang="en-US" dirty="0"/>
              <a:t>AUDIO</a:t>
            </a:r>
          </a:p>
        </p:txBody>
      </p:sp>
      <p:sp>
        <p:nvSpPr>
          <p:cNvPr id="6" name="Content Placeholder 5">
            <a:extLst>
              <a:ext uri="{FF2B5EF4-FFF2-40B4-BE49-F238E27FC236}">
                <a16:creationId xmlns:a16="http://schemas.microsoft.com/office/drawing/2014/main" id="{315E6B2F-297D-4D91-8682-109F8CC4CD0B}"/>
              </a:ext>
            </a:extLst>
          </p:cNvPr>
          <p:cNvSpPr>
            <a:spLocks noGrp="1"/>
          </p:cNvSpPr>
          <p:nvPr>
            <p:ph sz="quarter" idx="4"/>
          </p:nvPr>
        </p:nvSpPr>
        <p:spPr/>
        <p:txBody>
          <a:bodyPr>
            <a:normAutofit fontScale="92500" lnSpcReduction="10000"/>
          </a:bodyPr>
          <a:lstStyle/>
          <a:p>
            <a:r>
              <a:rPr lang="en-US" dirty="0"/>
              <a:t>MUSIC STOPS</a:t>
            </a:r>
          </a:p>
          <a:p>
            <a:r>
              <a:rPr lang="en-US" dirty="0"/>
              <a:t>CUT TO CU OF KENNY AND KEITH PANTING</a:t>
            </a:r>
          </a:p>
          <a:p>
            <a:r>
              <a:rPr lang="en-US" dirty="0"/>
              <a:t>KENNY AND KEITH STARE AT EACH OTHER, DEBATING THEIR DESIRE TO EXERT THEMSELVES FURTHER. SUDDENLY THEY HAVE AN IDEA.</a:t>
            </a:r>
          </a:p>
          <a:p>
            <a:r>
              <a:rPr lang="en-US" dirty="0"/>
              <a:t>KEITH: Let’s take it to the next level.</a:t>
            </a:r>
          </a:p>
        </p:txBody>
      </p:sp>
    </p:spTree>
    <p:extLst>
      <p:ext uri="{BB962C8B-B14F-4D97-AF65-F5344CB8AC3E}">
        <p14:creationId xmlns:p14="http://schemas.microsoft.com/office/powerpoint/2010/main" val="258181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2FC1-54CD-4570-A3AD-4615BEAE3472}"/>
              </a:ext>
            </a:extLst>
          </p:cNvPr>
          <p:cNvSpPr>
            <a:spLocks noGrp="1"/>
          </p:cNvSpPr>
          <p:nvPr>
            <p:ph type="title"/>
          </p:nvPr>
        </p:nvSpPr>
        <p:spPr/>
        <p:txBody>
          <a:bodyPr/>
          <a:lstStyle/>
          <a:p>
            <a:r>
              <a:rPr lang="en-US" dirty="0"/>
              <a:t>SCENE 8</a:t>
            </a:r>
          </a:p>
        </p:txBody>
      </p:sp>
      <p:sp>
        <p:nvSpPr>
          <p:cNvPr id="3" name="Text Placeholder 2">
            <a:extLst>
              <a:ext uri="{FF2B5EF4-FFF2-40B4-BE49-F238E27FC236}">
                <a16:creationId xmlns:a16="http://schemas.microsoft.com/office/drawing/2014/main" id="{01CD6935-F133-4940-BAE8-CC5967BF31D1}"/>
              </a:ext>
            </a:extLst>
          </p:cNvPr>
          <p:cNvSpPr>
            <a:spLocks noGrp="1"/>
          </p:cNvSpPr>
          <p:nvPr>
            <p:ph type="body" idx="1"/>
          </p:nvPr>
        </p:nvSpPr>
        <p:spPr/>
        <p:txBody>
          <a:bodyPr/>
          <a:lstStyle/>
          <a:p>
            <a:r>
              <a:rPr lang="en-US" dirty="0"/>
              <a:t>VIDEO</a:t>
            </a:r>
          </a:p>
        </p:txBody>
      </p:sp>
      <p:pic>
        <p:nvPicPr>
          <p:cNvPr id="8" name="Content Placeholder 7">
            <a:extLst>
              <a:ext uri="{FF2B5EF4-FFF2-40B4-BE49-F238E27FC236}">
                <a16:creationId xmlns:a16="http://schemas.microsoft.com/office/drawing/2014/main" id="{1B167BD6-4AAB-447A-8B1F-3BAE84004D98}"/>
              </a:ext>
            </a:extLst>
          </p:cNvPr>
          <p:cNvPicPr>
            <a:picLocks noGrp="1" noChangeAspect="1"/>
          </p:cNvPicPr>
          <p:nvPr>
            <p:ph sz="half" idx="2"/>
          </p:nvPr>
        </p:nvPicPr>
        <p:blipFill>
          <a:blip r:embed="rId2"/>
          <a:stretch>
            <a:fillRect/>
          </a:stretch>
        </p:blipFill>
        <p:spPr>
          <a:xfrm>
            <a:off x="1371600" y="3332294"/>
            <a:ext cx="4443413" cy="2507987"/>
          </a:xfrm>
        </p:spPr>
      </p:pic>
      <p:sp>
        <p:nvSpPr>
          <p:cNvPr id="5" name="Text Placeholder 4">
            <a:extLst>
              <a:ext uri="{FF2B5EF4-FFF2-40B4-BE49-F238E27FC236}">
                <a16:creationId xmlns:a16="http://schemas.microsoft.com/office/drawing/2014/main" id="{AFD4A825-7E57-4301-93D3-D4C05FAFC101}"/>
              </a:ext>
            </a:extLst>
          </p:cNvPr>
          <p:cNvSpPr>
            <a:spLocks noGrp="1"/>
          </p:cNvSpPr>
          <p:nvPr>
            <p:ph type="body" sz="quarter" idx="3"/>
          </p:nvPr>
        </p:nvSpPr>
        <p:spPr/>
        <p:txBody>
          <a:bodyPr/>
          <a:lstStyle/>
          <a:p>
            <a:r>
              <a:rPr lang="en-US" dirty="0"/>
              <a:t>AUDIO</a:t>
            </a:r>
          </a:p>
        </p:txBody>
      </p:sp>
      <p:sp>
        <p:nvSpPr>
          <p:cNvPr id="6" name="Content Placeholder 5">
            <a:extLst>
              <a:ext uri="{FF2B5EF4-FFF2-40B4-BE49-F238E27FC236}">
                <a16:creationId xmlns:a16="http://schemas.microsoft.com/office/drawing/2014/main" id="{F256AE24-2EC5-4098-AAC6-33D113AF5B81}"/>
              </a:ext>
            </a:extLst>
          </p:cNvPr>
          <p:cNvSpPr>
            <a:spLocks noGrp="1"/>
          </p:cNvSpPr>
          <p:nvPr>
            <p:ph sz="quarter" idx="4"/>
          </p:nvPr>
        </p:nvSpPr>
        <p:spPr/>
        <p:txBody>
          <a:bodyPr>
            <a:normAutofit fontScale="85000" lnSpcReduction="20000"/>
          </a:bodyPr>
          <a:lstStyle/>
          <a:p>
            <a:r>
              <a:rPr lang="en-US" dirty="0"/>
              <a:t>CUT TO MS OF KENNY AND KEITH AT THE STORE BUYING AMP</a:t>
            </a:r>
          </a:p>
          <a:p>
            <a:r>
              <a:rPr lang="en-US" dirty="0"/>
              <a:t>UPBEAT YET MELLOW MUSIC PLAYS FAINTLY THROUGH STORE SPEAKERS</a:t>
            </a:r>
          </a:p>
          <a:p>
            <a:r>
              <a:rPr lang="en-US" dirty="0"/>
              <a:t>KEITH: Play smarter</a:t>
            </a:r>
          </a:p>
          <a:p>
            <a:r>
              <a:rPr lang="en-US" dirty="0"/>
              <a:t>KENNY: Not harder.</a:t>
            </a:r>
          </a:p>
          <a:p>
            <a:r>
              <a:rPr lang="en-US" dirty="0"/>
              <a:t>KEITH: Or harder if that’s your thing man.</a:t>
            </a:r>
          </a:p>
          <a:p>
            <a:r>
              <a:rPr lang="en-US" dirty="0"/>
              <a:t>KENNY: You do you. </a:t>
            </a:r>
          </a:p>
        </p:txBody>
      </p:sp>
    </p:spTree>
    <p:extLst>
      <p:ext uri="{BB962C8B-B14F-4D97-AF65-F5344CB8AC3E}">
        <p14:creationId xmlns:p14="http://schemas.microsoft.com/office/powerpoint/2010/main" val="23337716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23</TotalTime>
  <Words>458</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Franklin Gothic Book</vt:lpstr>
      <vt:lpstr>Crop</vt:lpstr>
      <vt:lpstr>AMP ENERGY 2018</vt:lpstr>
      <vt:lpstr>SCENE 1</vt:lpstr>
      <vt:lpstr>SCENE 2</vt:lpstr>
      <vt:lpstr>SCENE 3</vt:lpstr>
      <vt:lpstr>SCENE 4</vt:lpstr>
      <vt:lpstr>SCENE 5</vt:lpstr>
      <vt:lpstr>SCENE 6</vt:lpstr>
      <vt:lpstr>SCENE 7</vt:lpstr>
      <vt:lpstr>SCENE 8</vt:lpstr>
      <vt:lpstr>SCENE 9</vt:lpstr>
      <vt:lpstr>SCENE 10</vt:lpstr>
      <vt:lpstr>SCENE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 ENERGY 2018</dc:title>
  <dc:creator>bethany white</dc:creator>
  <cp:lastModifiedBy>bethany white</cp:lastModifiedBy>
  <cp:revision>3</cp:revision>
  <dcterms:created xsi:type="dcterms:W3CDTF">2017-10-20T10:49:00Z</dcterms:created>
  <dcterms:modified xsi:type="dcterms:W3CDTF">2017-10-20T11:12:53Z</dcterms:modified>
</cp:coreProperties>
</file>